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ada2073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ada2073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ada20733c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ada20733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d3bfc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d3bfc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ada2073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ada2073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ad3bfce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ad3bfce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ada2073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5ada2073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ad3bfce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ad3bfce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5ad69c9e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5ad69c9e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ad6b01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5ad6b01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Team106online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Alif Merchant</a:t>
            </a:r>
            <a:endParaRPr/>
          </a:p>
        </p:txBody>
      </p:sp>
      <p:sp>
        <p:nvSpPr>
          <p:cNvPr id="290" name="Google Shape;290;p26"/>
          <p:cNvSpPr txBox="1"/>
          <p:nvPr>
            <p:ph idx="1" type="body"/>
          </p:nvPr>
        </p:nvSpPr>
        <p:spPr>
          <a:xfrm>
            <a:off x="6283475" y="1043175"/>
            <a:ext cx="2389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VBA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Setup excel file and project modules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on parsing the courses from the courses sheet.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1170600"/>
            <a:ext cx="5672949" cy="16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Caleb Beere</a:t>
            </a:r>
            <a:endParaRPr/>
          </a:p>
        </p:txBody>
      </p:sp>
      <p:sp>
        <p:nvSpPr>
          <p:cNvPr id="297" name="Google Shape;297;p27"/>
          <p:cNvSpPr txBox="1"/>
          <p:nvPr>
            <p:ph idx="1" type="body"/>
          </p:nvPr>
        </p:nvSpPr>
        <p:spPr>
          <a:xfrm>
            <a:off x="762275" y="2988850"/>
            <a:ext cx="76194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Highlights: 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Sprint planning meetings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Reformatting search CLI output for increased readability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Add a </a:t>
            </a:r>
            <a:r>
              <a:rPr lang="en-GB" sz="1000"/>
              <a:t>search</a:t>
            </a:r>
            <a:r>
              <a:rPr lang="en-GB" sz="1000"/>
              <a:t> parameter for querying courses based on their exam date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Refactoring the year query search parameter to reflect course level ( 1000, 4000, etc. )</a:t>
            </a:r>
            <a:endParaRPr sz="1000"/>
          </a:p>
        </p:txBody>
      </p:sp>
      <p:pic>
        <p:nvPicPr>
          <p:cNvPr id="298" name="Google Shape;2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75" y="1078700"/>
            <a:ext cx="7619449" cy="17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grpSp>
        <p:nvGrpSpPr>
          <p:cNvPr id="304" name="Google Shape;304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05" name="Google Shape;305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3" name="Google Shape;313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16" name="Google Shape;316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0" name="Google Shape;320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2" name="Google Shape;322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23" name="Google Shape;323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7" name="Google Shape;327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8" name="Google Shape;328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30" name="Google Shape;330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35" name="Google Shape;335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6" name="Google Shape;336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7" name="Google Shape;337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9" name="Google Shape;339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40" name="Google Shape;340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41" name="Google Shape;341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9" name="Google Shape;349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25368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Progress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950" y="1001525"/>
            <a:ext cx="5178097" cy="38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04500" y="892350"/>
            <a:ext cx="335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Went Well</a:t>
            </a:r>
            <a:endParaRPr sz="20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0450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Initial planning and breakdown of work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Technical design to allow for independent work, unblocking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5105450" y="892350"/>
            <a:ext cx="3352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be Done Differently</a:t>
            </a:r>
            <a:endParaRPr sz="2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545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Assign tasks sooner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Git branching strategy and merge request process still needs touching up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Samuel Guilbeault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6327625" y="1043175"/>
            <a:ext cx="19626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Overhaul of file structure to take a module-based approach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Updating parser to produce a CSV in the correct format for the spreadsheet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50" y="1140125"/>
            <a:ext cx="5293276" cy="26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Hyrum Nantais</a:t>
            </a:r>
            <a:endParaRPr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6710025" y="1043175"/>
            <a:ext cx="20610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Creating CSV format for course information in html parser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Restructuring and reformatting project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Adding CI pipelines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00" y="1087750"/>
            <a:ext cx="5162749" cy="29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6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Rehan Nagoor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6539150" y="1231575"/>
            <a:ext cx="23304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Highlight:</a:t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Created the course information sheet. Allows users to see the information of their selected courses.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Created</a:t>
            </a:r>
            <a:r>
              <a:rPr lang="en-GB" sz="1100"/>
              <a:t> the documentation in Gitlab and excel.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Performed Unit testing.</a:t>
            </a:r>
            <a:endParaRPr sz="1100"/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97350"/>
            <a:ext cx="5848225" cy="279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Muhammad Salmaan</a:t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6064025" y="891050"/>
            <a:ext cx="3055200" cy="363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This week my weight for the total work done was 22 weights.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My highlight : worked on the course scheduler on VBA and helped with the visual schedule layout as well as helping program it.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Had team meetings and reviews this week and pair programming for programming populate the course schedule.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26" y="1895501"/>
            <a:ext cx="6097725" cy="14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Parker Carnegie</a:t>
            </a:r>
            <a:endParaRPr/>
          </a:p>
        </p:txBody>
      </p:sp>
      <p:sp>
        <p:nvSpPr>
          <p:cNvPr id="276" name="Google Shape;276;p24"/>
          <p:cNvSpPr txBox="1"/>
          <p:nvPr>
            <p:ph idx="1" type="body"/>
          </p:nvPr>
        </p:nvSpPr>
        <p:spPr>
          <a:xfrm>
            <a:off x="1297500" y="1043175"/>
            <a:ext cx="737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Updated output of the CLI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Fixed bugs in CLI and HTML parser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Researched VBA and unit testing (Rubberduck)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Created unit tests for VBA functions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547871"/>
            <a:ext cx="5845225" cy="22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Ivan Odiel Magtangob</a:t>
            </a:r>
            <a:endParaRPr/>
          </a:p>
        </p:txBody>
      </p:sp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6053375" y="1102750"/>
            <a:ext cx="29259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Team meetings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Working on VBA script for finding + parsing course data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Working on VBA script for populating course schedule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VBA research + code review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4" name="Google Shape;2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350" y="998450"/>
            <a:ext cx="4930025" cy="28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